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320" r:id="rId3"/>
    <p:sldId id="319" r:id="rId4"/>
    <p:sldId id="306" r:id="rId5"/>
    <p:sldId id="324" r:id="rId6"/>
    <p:sldId id="309" r:id="rId7"/>
    <p:sldId id="321" r:id="rId8"/>
    <p:sldId id="322" r:id="rId9"/>
    <p:sldId id="323" r:id="rId10"/>
    <p:sldId id="325" r:id="rId11"/>
    <p:sldId id="297" r:id="rId12"/>
  </p:sldIdLst>
  <p:sldSz cx="12192000" cy="6858000"/>
  <p:notesSz cx="6858000" cy="9144000"/>
  <p:embeddedFontLst>
    <p:embeddedFont>
      <p:font typeface="a옛날사진관4" pitchFamily="18" charset="-127"/>
      <p:regular r:id="rId14"/>
    </p:embeddedFont>
    <p:embeddedFont>
      <p:font typeface="맑은 고딕" pitchFamily="50" charset="-127"/>
      <p:regular r:id="rId15"/>
      <p:bold r:id="rId16"/>
    </p:embeddedFont>
    <p:embeddedFont>
      <p:font typeface="a옛날사진관3" pitchFamily="18" charset="-127"/>
      <p:regular r:id="rId17"/>
    </p:embeddedFont>
    <p:embeddedFont>
      <p:font typeface="a옛날사진관2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7C"/>
    <a:srgbClr val="000000"/>
    <a:srgbClr val="FEFB0D"/>
    <a:srgbClr val="F7244E"/>
    <a:srgbClr val="FB3A76"/>
    <a:srgbClr val="380608"/>
    <a:srgbClr val="FF59B3"/>
    <a:srgbClr val="F6B200"/>
    <a:srgbClr val="FFED02"/>
    <a:srgbClr val="F4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8" autoAdjust="0"/>
    <p:restoredTop sz="86385" autoAdjust="0"/>
  </p:normalViewPr>
  <p:slideViewPr>
    <p:cSldViewPr snapToGrid="0">
      <p:cViewPr>
        <p:scale>
          <a:sx n="50" d="100"/>
          <a:sy n="50" d="100"/>
        </p:scale>
        <p:origin x="-2802" y="-10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29C2B-487A-4AB4-819F-CC5E9DA98AA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58890-A331-438C-9C88-C37C17708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smtClean="0"/>
              <a:t>먼저 저희 스크린 조가 프로젝트로 선정한 주제는 음성인식 </a:t>
            </a:r>
            <a:r>
              <a:rPr lang="ko-KR" altLang="en-US" b="0" dirty="0" err="1" smtClean="0"/>
              <a:t>무드등</a:t>
            </a:r>
            <a:r>
              <a:rPr lang="ko-KR" altLang="en-US" b="0" dirty="0" smtClean="0"/>
              <a:t> 이었습니다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저희 조가 구상한 음성인식 </a:t>
            </a:r>
            <a:r>
              <a:rPr lang="ko-KR" altLang="en-US" b="0" dirty="0" err="1" smtClean="0"/>
              <a:t>무드등에</a:t>
            </a:r>
            <a:r>
              <a:rPr lang="ko-KR" altLang="en-US" b="0" dirty="0" smtClean="0"/>
              <a:t> 대해서 </a:t>
            </a:r>
            <a:r>
              <a:rPr lang="ko-KR" altLang="en-US" b="0" dirty="0" err="1" smtClean="0"/>
              <a:t>설명드리도록</a:t>
            </a:r>
            <a:r>
              <a:rPr lang="ko-KR" altLang="en-US" b="0" dirty="0" smtClean="0"/>
              <a:t> 하겠습니다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음성인식을 통해서 여러 가지 기능들을 제어하면 좋겠다고 생각했습니다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그래서 </a:t>
            </a:r>
            <a:r>
              <a:rPr lang="ko-KR" altLang="en-US" b="0" dirty="0" err="1" smtClean="0"/>
              <a:t>색변경</a:t>
            </a:r>
            <a:r>
              <a:rPr lang="ko-KR" altLang="en-US" b="0" dirty="0" smtClean="0"/>
              <a:t> 기능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조명 </a:t>
            </a:r>
            <a:r>
              <a:rPr lang="en-US" altLang="ko-KR" b="0" dirty="0" smtClean="0"/>
              <a:t>On/Off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기능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조명의 강도조절 기능을 계획했습니다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그리고 </a:t>
            </a:r>
            <a:r>
              <a:rPr lang="ko-KR" altLang="en-US" b="0" baseline="0" dirty="0" err="1" smtClean="0"/>
              <a:t>무드등</a:t>
            </a:r>
            <a:r>
              <a:rPr lang="ko-KR" altLang="en-US" b="0" baseline="0" dirty="0" smtClean="0"/>
              <a:t> 하단부에는 시계기능을 추가하여서 편리함을 추가하고자 하였습니다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무드등외관에</a:t>
            </a:r>
            <a:r>
              <a:rPr lang="ko-KR" altLang="en-US" dirty="0" smtClean="0"/>
              <a:t> 관해서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무드등</a:t>
            </a:r>
            <a:r>
              <a:rPr lang="ko-KR" altLang="en-US" dirty="0" smtClean="0"/>
              <a:t> 외관을 위해서 지난 연구발표까지 도안을 짠 상태였습니다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프린팅이</a:t>
            </a:r>
            <a:r>
              <a:rPr lang="ko-KR" altLang="en-US" dirty="0" smtClean="0"/>
              <a:t> 완료되어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를 조명에 조립하였지만 규격이 맞지 않는 문제가 생겼습니다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패드가 들어가는 부분을 수정하여 교수님께서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다행스럽게도 </a:t>
            </a:r>
            <a:r>
              <a:rPr lang="ko-KR" altLang="en-US" dirty="0" err="1" smtClean="0"/>
              <a:t>수정본을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프린팅해주셔서</a:t>
            </a:r>
            <a:r>
              <a:rPr lang="ko-KR" altLang="en-US" dirty="0" smtClean="0"/>
              <a:t> 완성할 수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어제</a:t>
            </a:r>
            <a:r>
              <a:rPr lang="ko-KR" altLang="en-US" baseline="0" dirty="0" smtClean="0"/>
              <a:t> 택배가 도착하여서 </a:t>
            </a:r>
            <a:r>
              <a:rPr lang="ko-KR" altLang="en-US" baseline="0" dirty="0" err="1" smtClean="0"/>
              <a:t>무드등외관과</a:t>
            </a:r>
            <a:r>
              <a:rPr lang="ko-KR" altLang="en-US" baseline="0" dirty="0" smtClean="0"/>
              <a:t> 부품들을 알맞게 배치하여 완성하였습니다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시계</a:t>
            </a:r>
            <a:r>
              <a:rPr lang="ko-KR" altLang="en-US" baseline="0" dirty="0" smtClean="0"/>
              <a:t>기능을 하는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는 계속 켜져 있어야 하는 상황이기 때문에 건전지를 </a:t>
            </a:r>
            <a:r>
              <a:rPr lang="ko-KR" altLang="en-US" baseline="0" dirty="0" err="1" smtClean="0"/>
              <a:t>조명뒤에</a:t>
            </a:r>
            <a:r>
              <a:rPr lang="ko-KR" altLang="en-US" baseline="0" dirty="0" smtClean="0"/>
              <a:t> 하단부에 붙여서 교체할 수 있도록 설계하였습니다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음성인식기능은 </a:t>
            </a:r>
            <a:r>
              <a:rPr lang="en-US" altLang="ko-KR" dirty="0" smtClean="0"/>
              <a:t>ESP8266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사용하여 </a:t>
            </a:r>
            <a:r>
              <a:rPr lang="en-US" altLang="ko-KR" baseline="0" dirty="0" smtClean="0"/>
              <a:t>IFTTT</a:t>
            </a:r>
            <a:r>
              <a:rPr lang="ko-KR" altLang="en-US" baseline="0" dirty="0" smtClean="0"/>
              <a:t>사이트에서 </a:t>
            </a:r>
            <a:r>
              <a:rPr lang="ko-KR" altLang="en-US" baseline="0" dirty="0" err="1" smtClean="0"/>
              <a:t>트리거를</a:t>
            </a:r>
            <a:r>
              <a:rPr lang="ko-KR" altLang="en-US" baseline="0" dirty="0" smtClean="0"/>
              <a:t> 설정하여서 음성인식에 맞는 </a:t>
            </a:r>
            <a:r>
              <a:rPr lang="ko-KR" altLang="en-US" baseline="0" dirty="0" err="1" smtClean="0"/>
              <a:t>출력값을</a:t>
            </a:r>
            <a:r>
              <a:rPr lang="ko-KR" altLang="en-US" baseline="0" dirty="0" smtClean="0"/>
              <a:t> 넣어서 앞서 계획하였던 기능들을 추가하였습니다</a:t>
            </a:r>
            <a:r>
              <a:rPr lang="en-US" altLang="ko-KR" baseline="0" dirty="0" smtClean="0"/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인터넷과 컴퓨터에 에 존재하는 여러 별개의 서비스와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어플들을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임의로 연동시켜주는 서비스인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IFTTT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사이트를 사용하여서 저희들이 코드를 작성해서 출력하려는 값들을 음성인식으로 출력하고자 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지난 마지막 연구발표를 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어제까지 매일 대면회의를 통해서 기능의 섬세함을 추가하고자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컴퓨터에 웹사이트인 </a:t>
            </a:r>
            <a:r>
              <a:rPr lang="en-US" altLang="ko-KR" baseline="0" dirty="0" smtClean="0"/>
              <a:t>IFTTT</a:t>
            </a:r>
            <a:r>
              <a:rPr lang="ko-KR" altLang="en-US" baseline="0" dirty="0" smtClean="0"/>
              <a:t>에서 조명들을 끄는 기능을 구현하였습니다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웹사이트에서 버튼을 누르게 되면 조명들이 꺼지거나 켜지게 되는데 </a:t>
            </a:r>
            <a:r>
              <a:rPr lang="ko-KR" altLang="en-US" baseline="0" dirty="0" err="1" smtClean="0"/>
              <a:t>빨간은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off </a:t>
            </a:r>
            <a:r>
              <a:rPr lang="ko-KR" altLang="en-US" baseline="0" dirty="0" smtClean="0"/>
              <a:t>초록은 </a:t>
            </a:r>
            <a:r>
              <a:rPr lang="en-US" altLang="ko-KR" baseline="0" dirty="0" smtClean="0"/>
              <a:t>on </a:t>
            </a:r>
            <a:r>
              <a:rPr lang="ko-KR" altLang="en-US" baseline="0" dirty="0" smtClean="0"/>
              <a:t>기능입니다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색상의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사용하였고 빨강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노랑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파랑이 있고 오른쪽 사진은 웹사이트에서 각각의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ON/OFF </a:t>
            </a:r>
            <a:r>
              <a:rPr lang="ko-KR" altLang="en-US" baseline="0" dirty="0" smtClean="0"/>
              <a:t>하는 버튼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개를 구현했습니다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 연구일지 </a:t>
            </a:r>
            <a:r>
              <a:rPr lang="ko-KR" altLang="en-US" baseline="0" dirty="0" err="1" smtClean="0"/>
              <a:t>발표때</a:t>
            </a:r>
            <a:r>
              <a:rPr lang="ko-KR" altLang="en-US" baseline="0" dirty="0" smtClean="0"/>
              <a:t> 까지는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어시스턴트로</a:t>
            </a:r>
            <a:r>
              <a:rPr lang="ko-KR" altLang="en-US" baseline="0" dirty="0" smtClean="0"/>
              <a:t> 음성인식기능을 설계하였습니다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그렇기에 영어로만 음성인식이 되었습니다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주일동안</a:t>
            </a:r>
            <a:r>
              <a:rPr lang="ko-KR" altLang="en-US" baseline="0" dirty="0" smtClean="0"/>
              <a:t> 최종점검을 하면서 </a:t>
            </a:r>
            <a:r>
              <a:rPr lang="ko-KR" altLang="en-US" baseline="0" dirty="0" err="1" smtClean="0"/>
              <a:t>아이폰에</a:t>
            </a:r>
            <a:r>
              <a:rPr lang="ko-KR" altLang="en-US" baseline="0" dirty="0" smtClean="0"/>
              <a:t> 있는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단축어</a:t>
            </a:r>
            <a:r>
              <a:rPr lang="ko-KR" altLang="en-US" baseline="0" dirty="0" smtClean="0"/>
              <a:t> 기능</a:t>
            </a:r>
            <a:r>
              <a:rPr lang="en-US" altLang="ko-KR" baseline="0" dirty="0" smtClean="0"/>
              <a:t>’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활용하면 </a:t>
            </a:r>
            <a:r>
              <a:rPr lang="ko-KR" altLang="en-US" baseline="0" dirty="0" err="1" smtClean="0"/>
              <a:t>트리거를</a:t>
            </a:r>
            <a:r>
              <a:rPr lang="ko-KR" altLang="en-US" baseline="0" dirty="0" smtClean="0"/>
              <a:t> 통해 한국어 기능이 가능하다는 것을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알게 되어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어시스턴트에서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음성인식하는</a:t>
            </a:r>
            <a:r>
              <a:rPr lang="ko-KR" altLang="en-US" baseline="0" dirty="0" smtClean="0"/>
              <a:t> 것이 아닌 </a:t>
            </a:r>
            <a:r>
              <a:rPr lang="ko-KR" altLang="en-US" baseline="0" dirty="0" err="1" smtClean="0"/>
              <a:t>아이폰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‘</a:t>
            </a:r>
            <a:r>
              <a:rPr lang="en-US" altLang="ko-KR" baseline="0" dirty="0" err="1" smtClean="0"/>
              <a:t>Siri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를 통해서 </a:t>
            </a:r>
            <a:r>
              <a:rPr lang="en-US" altLang="ko-KR" baseline="0" dirty="0" smtClean="0"/>
              <a:t>shortcuts 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사용해서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어시스턴트에</a:t>
            </a:r>
            <a:r>
              <a:rPr lang="ko-KR" altLang="en-US" baseline="0" dirty="0" smtClean="0"/>
              <a:t> 명령을 하도록 기능을 변경하여 조명을 변경할 수 있는 기능을 구현하였습니다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아이폰에</a:t>
            </a:r>
            <a:r>
              <a:rPr lang="ko-KR" altLang="en-US" baseline="0" dirty="0" smtClean="0"/>
              <a:t> 있는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단축어</a:t>
            </a:r>
            <a:r>
              <a:rPr lang="ko-KR" altLang="en-US" baseline="0" dirty="0" smtClean="0"/>
              <a:t> 기능</a:t>
            </a:r>
            <a:r>
              <a:rPr lang="en-US" altLang="ko-KR" baseline="0" dirty="0" smtClean="0"/>
              <a:t>’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사용하게 되면 음성인식을 뿐만 아니라 휴대폰을 통해서도 터치로 조명기능들을 조작할 수 있는 기능도 넣게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기본적으로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가지색상에 따른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각각 </a:t>
            </a:r>
            <a:r>
              <a:rPr lang="en-US" altLang="ko-KR" baseline="0" dirty="0" smtClean="0"/>
              <a:t>On/Off </a:t>
            </a:r>
            <a:r>
              <a:rPr lang="ko-KR" altLang="en-US" baseline="0" dirty="0" smtClean="0"/>
              <a:t>하는 기능을 웹사이트에서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휴대폰앱에서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음성인식을 통해서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경로로 조절 가능하게 설계하였습니다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감정에 따른 </a:t>
            </a:r>
            <a:r>
              <a:rPr lang="en-US" altLang="ko-KR" baseline="0" dirty="0" smtClean="0"/>
              <a:t>LED </a:t>
            </a:r>
            <a:r>
              <a:rPr lang="ko-KR" altLang="en-US" baseline="0" dirty="0" smtClean="0"/>
              <a:t>색상 변경 기능 같은 경우에는 사전에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가지의 대표적인 감정상태를 선정하였습니다</a:t>
            </a:r>
            <a:r>
              <a:rPr lang="en-US" altLang="ko-KR" baseline="0" dirty="0" smtClean="0"/>
              <a:t>. ‘</a:t>
            </a:r>
            <a:r>
              <a:rPr lang="ko-KR" altLang="en-US" baseline="0" dirty="0" smtClean="0"/>
              <a:t>즐거움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우울함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행복함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피곤함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을 선정하였고 이에 따른 색상들이 켜질 수 있도록 구현하였습니다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감정에 따른 조명 변화는 웹사이트에서는 음성인식과 휴대폰 </a:t>
            </a:r>
            <a:r>
              <a:rPr lang="ko-KR" altLang="en-US" baseline="0" dirty="0" err="1" smtClean="0"/>
              <a:t>앱에서</a:t>
            </a:r>
            <a:r>
              <a:rPr lang="ko-KR" altLang="en-US" baseline="0" dirty="0" smtClean="0"/>
              <a:t> 기능이 </a:t>
            </a:r>
            <a:r>
              <a:rPr lang="ko-KR" altLang="en-US" baseline="0" dirty="0" err="1" smtClean="0"/>
              <a:t>사용가능합니다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D75585-434F-4DDA-B154-C43D3068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08A99DB-B22B-4C27-98EF-FBC5C315F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C7EE91-9E6E-4546-9B30-8372A3E8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FC518C-CD0D-4D66-BED1-A57FD6F3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746050-9FB5-4229-BDCE-AA9508ED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62FC5-73A5-4781-B9A4-40644E06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9AE6435-5BCB-4D37-968E-03D2415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5A297D-136A-410F-A209-CB0F0E29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909E96-3DAA-4C27-BEF9-5D0DC270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DEC06F-DFDB-47C6-8EF2-201469BF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F76C5F9-C7C2-485A-8445-61D8A9B7E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FF158D-E870-4D60-9D7A-53D9EF02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ABA00D0-C5ED-4A06-88AB-E8AB3D02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D0CC8-CADB-4279-B846-DE23447A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3AEE45-250C-4D2A-A3C3-D133465B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1821C5-D2A2-401C-8711-DD77C5B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076377-96CF-4893-9B92-D166FA838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F9F5B79-E014-4BC2-969A-286D1CEA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429C4F-ED1C-4593-ABC8-5574BCA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6F4037-FDDF-49EA-81AB-8BB3643F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0E49D7-627C-40C1-90C4-53FEA067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1A3F3A-CDCF-4599-8A47-047CDC70F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5BA20E-A405-40C6-ACD9-55A2C53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6CFDC4E-7B96-4907-AFD0-5EB21F3A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403BA2-78CA-4C90-B3F8-4C68B8E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04EEBA-3315-474F-A63C-ACB2E93F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50538D8-504F-4D47-928E-666B1D6CD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AA120E-8EDD-4522-803D-5960C470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D04441-9F9C-4BA3-9CD2-E5182F9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3C635F-613D-4811-8A70-885FF06F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0F89E65-E917-4162-B1D9-36EB568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8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95E7FE-3D02-4939-B7F5-44BCA9D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B24FB48-1926-4742-BF23-AA4243BC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3E5216-8350-4D4D-9007-339A7B22D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F716787-46B5-45CD-9328-A1A9E7829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2169409-CC7A-498C-BFAA-C7230CFF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1FAEAF9-203F-4DA4-9799-6C105A62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4D3A2E7-7142-416C-A5E6-8DE04251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42B6E21-1C7E-46DD-929D-631E3C2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5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125386-9D6E-4DBA-AD0F-1AA3350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CE400B8-2E3F-4FE8-A935-11DD176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9C6BD7B-2F0B-48D4-898C-8E621DE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5FB96DA-FCF9-4B84-8427-8CE5131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29384FF-5326-4190-BEDF-4F2B5DC0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A77B39F-525B-4B3E-A3C8-5EE8BF22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F5E297-FDEC-4EC9-9E14-70188711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C88B80-196B-4957-A1E0-A6FF87DB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9D8CB0B-A897-4D4D-BD13-E63B0E5A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0FAE11-F453-45EC-968C-841E8107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4BA0A09-D480-4BDF-A5ED-FA44666A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A9DD064-4E02-4AA6-964B-3CEDC556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DF56A6A-C0B8-451C-B88A-12E3F0CB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8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2F81C7-7C7E-4ABE-95BD-8E9F0E1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AFF4A23-7FD9-428C-ABD1-3304E1F4E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B9B86AD-8FA7-415E-8843-4F538FD38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A80AAD-0903-4702-A440-9313EB9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E9F99E-1E42-4C24-BF80-CD01C85E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D476C00-77A2-402D-94CC-3B396D0E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1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4DF11C7-4D08-4A7C-BFDB-36B3193D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88245D3-7B11-4A7A-AA36-6EF7EFD3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8DEC25-7196-4653-B01F-838DB88A1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814C-BFA2-4AA6-9419-BFF9E14E97A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9C8C9A-4FCE-4D14-8DB0-13180BE0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722B1A-695E-405E-94CC-9FB4995C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2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838200" y="1642349"/>
            <a:ext cx="1120818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ko-KR" altLang="en-US" sz="9000" dirty="0" smtClean="0">
                <a:ln w="381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결과 보고</a:t>
            </a:r>
            <a:endParaRPr lang="en-US" altLang="ko-KR" sz="9000" dirty="0" smtClean="0">
              <a:ln w="381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lvl="1" algn="r">
              <a:lnSpc>
                <a:spcPct val="90000"/>
              </a:lnSpc>
            </a:pPr>
            <a:r>
              <a:rPr lang="en-US" altLang="ko-KR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기초창의공학설계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0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6772276" y="3828884"/>
            <a:ext cx="52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스크린 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조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김혜진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노성민</a:t>
            </a:r>
            <a:endParaRPr lang="en-US" altLang="ko-KR" sz="3200" dirty="0" smtClean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r"/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손성훈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신재웅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이준교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ko-KR" altLang="en-US" sz="3200" dirty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97" r="45070" b="24203"/>
          <a:stretch/>
        </p:blipFill>
        <p:spPr bwMode="auto">
          <a:xfrm>
            <a:off x="1082675" y="2583369"/>
            <a:ext cx="3262006" cy="228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3"/>
          <a:stretch/>
        </p:blipFill>
        <p:spPr bwMode="auto">
          <a:xfrm>
            <a:off x="5055971" y="2360268"/>
            <a:ext cx="2518603" cy="272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6" descr="Siri - Apple (KR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4" t="16879" r="32972" b="18863"/>
          <a:stretch/>
        </p:blipFill>
        <p:spPr bwMode="auto">
          <a:xfrm>
            <a:off x="8764634" y="2544743"/>
            <a:ext cx="1716088" cy="17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9070092" y="4341726"/>
            <a:ext cx="109687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err="1" smtClean="0">
                <a:latin typeface="a옛날사진관4" pitchFamily="18" charset="-127"/>
                <a:ea typeface="a옛날사진관4" pitchFamily="18" charset="-127"/>
              </a:rPr>
              <a:t>Siri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2167888" y="2564340"/>
            <a:ext cx="7856224" cy="172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ko-KR" altLang="en-US" sz="115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감사합니다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126239" y="2427241"/>
            <a:ext cx="2722502" cy="3021247"/>
            <a:chOff x="2130424" y="2001958"/>
            <a:chExt cx="3241675" cy="3312992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24" y="2001958"/>
              <a:ext cx="3241675" cy="3312992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2522536" y="2027238"/>
              <a:ext cx="2525714" cy="2476615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89" y="2427241"/>
            <a:ext cx="2956210" cy="3021247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5080700" y="2378870"/>
            <a:ext cx="2121206" cy="225852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62" y="2406718"/>
            <a:ext cx="2956210" cy="3021247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8533573" y="2358347"/>
            <a:ext cx="2121206" cy="2258522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위쪽 화살표 29"/>
          <p:cNvSpPr/>
          <p:nvPr/>
        </p:nvSpPr>
        <p:spPr>
          <a:xfrm rot="13125958">
            <a:off x="3866109" y="1476953"/>
            <a:ext cx="1190594" cy="1226204"/>
          </a:xfrm>
          <a:prstGeom prst="leftUpArrow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/위쪽 화살표 38"/>
          <p:cNvSpPr/>
          <p:nvPr/>
        </p:nvSpPr>
        <p:spPr>
          <a:xfrm rot="13125958">
            <a:off x="7420579" y="1476953"/>
            <a:ext cx="1190594" cy="1226204"/>
          </a:xfrm>
          <a:prstGeom prst="leftUpArrow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 rot="1914898">
            <a:off x="8594912" y="1822816"/>
            <a:ext cx="359708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a옛날사진관3" pitchFamily="18" charset="-127"/>
                <a:ea typeface="a옛날사진관3" pitchFamily="18" charset="-127"/>
              </a:rPr>
              <a:t>Turn on the lights!</a:t>
            </a: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483612" y="5660259"/>
            <a:ext cx="3597088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a옛날사진관3" pitchFamily="18" charset="-127"/>
                <a:ea typeface="a옛날사진관3" pitchFamily="18" charset="-127"/>
              </a:rPr>
              <a:t>Red! Blue! Green!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 rot="20558939">
            <a:off x="744005" y="1314780"/>
            <a:ext cx="3597088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a옛날사진관3" pitchFamily="18" charset="-127"/>
                <a:ea typeface="a옛날사진관3" pitchFamily="18" charset="-127"/>
              </a:rPr>
              <a:t>Level 1 2 3 !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1235075" y="4997979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4870903" y="4983465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8318045" y="4974962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47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9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404100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9759" b="6933"/>
          <a:stretch/>
        </p:blipFill>
        <p:spPr>
          <a:xfrm>
            <a:off x="6497044" y="1684338"/>
            <a:ext cx="3947023" cy="4345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25" y="2291239"/>
            <a:ext cx="3241675" cy="33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55882" r="61737" b="14281"/>
          <a:stretch/>
        </p:blipFill>
        <p:spPr>
          <a:xfrm>
            <a:off x="1101725" y="1653037"/>
            <a:ext cx="4556125" cy="1847401"/>
          </a:xfrm>
          <a:prstGeom prst="rect">
            <a:avLst/>
          </a:prstGeom>
        </p:spPr>
      </p:pic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5829300" y="2544183"/>
            <a:ext cx="582930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LCD </a:t>
            </a: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의 크기 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&amp; </a:t>
            </a:r>
            <a:r>
              <a:rPr lang="ko-KR" altLang="en-US" sz="2800" dirty="0" err="1" smtClean="0">
                <a:latin typeface="a옛날사진관4" pitchFamily="18" charset="-127"/>
                <a:ea typeface="a옛날사진관4" pitchFamily="18" charset="-127"/>
              </a:rPr>
              <a:t>무드등</a:t>
            </a: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 규격</a:t>
            </a:r>
            <a:r>
              <a:rPr lang="en-US" altLang="ko-KR" sz="28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문제 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8416925" y="3329347"/>
            <a:ext cx="654050" cy="884122"/>
          </a:xfrm>
          <a:prstGeom prst="down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886450" y="4470546"/>
            <a:ext cx="582930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err="1" smtClean="0">
                <a:latin typeface="a옛날사진관4" pitchFamily="18" charset="-127"/>
                <a:ea typeface="a옛날사진관4" pitchFamily="18" charset="-127"/>
              </a:rPr>
              <a:t>무드등</a:t>
            </a: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 받침대 도안 수정 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0" t="11601" r="7390" b="30932"/>
          <a:stretch/>
        </p:blipFill>
        <p:spPr bwMode="auto">
          <a:xfrm>
            <a:off x="3713435" y="3645870"/>
            <a:ext cx="2596002" cy="239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14208" r="9303" b="16181"/>
          <a:stretch/>
        </p:blipFill>
        <p:spPr bwMode="auto">
          <a:xfrm>
            <a:off x="854075" y="3660526"/>
            <a:ext cx="2678942" cy="238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8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5829300" y="2544183"/>
            <a:ext cx="582930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LCD </a:t>
            </a: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패드 배터리 문제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8416925" y="3329347"/>
            <a:ext cx="654050" cy="884122"/>
          </a:xfrm>
          <a:prstGeom prst="down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886450" y="4470546"/>
            <a:ext cx="582930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atin typeface="a옛날사진관4" pitchFamily="18" charset="-127"/>
                <a:ea typeface="a옛날사진관4" pitchFamily="18" charset="-127"/>
              </a:rPr>
              <a:t>건전지 사용 및 위치 선정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16833" r="35414" b="7410"/>
          <a:stretch/>
        </p:blipFill>
        <p:spPr>
          <a:xfrm>
            <a:off x="930275" y="1584079"/>
            <a:ext cx="5567838" cy="4457700"/>
          </a:xfrm>
          <a:prstGeom prst="rect">
            <a:avLst/>
          </a:prstGeom>
        </p:spPr>
      </p:pic>
      <p:pic>
        <p:nvPicPr>
          <p:cNvPr id="5122" name="Picture 2" descr="'듀라셀 듀라락 9V[1알]' 최저가 쇼핑 정보 - 에누리가격비교 듀라셀 듀라락 9V[1알] &lt; 건전지 &lt; 건전지/소방/산업 [에누리 가격비교]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3" r="23697"/>
          <a:stretch/>
        </p:blipFill>
        <p:spPr bwMode="auto">
          <a:xfrm rot="16200000">
            <a:off x="4387255" y="4395924"/>
            <a:ext cx="784742" cy="146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3" t="28366" r="18803" b="45185"/>
          <a:stretch/>
        </p:blipFill>
        <p:spPr bwMode="auto">
          <a:xfrm>
            <a:off x="2546969" y="1853362"/>
            <a:ext cx="3052354" cy="361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4" t="27843" r="18838" b="46165"/>
          <a:stretch/>
        </p:blipFill>
        <p:spPr bwMode="auto">
          <a:xfrm>
            <a:off x="6725690" y="1836737"/>
            <a:ext cx="3084327" cy="361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Object 28"/>
          <p:cNvPicPr>
            <a:picLocks noChangeAspect="1"/>
          </p:cNvPicPr>
          <p:nvPr/>
        </p:nvPicPr>
        <p:blipFill rotWithShape="1">
          <a:blip r:embed="rId6" cstate="print"/>
          <a:srcRect l="50000"/>
          <a:stretch/>
        </p:blipFill>
        <p:spPr>
          <a:xfrm>
            <a:off x="5756423" y="3436755"/>
            <a:ext cx="807039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568897" y="2276127"/>
            <a:ext cx="2722502" cy="3021247"/>
            <a:chOff x="2130424" y="2001958"/>
            <a:chExt cx="3241675" cy="33129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24" y="2001958"/>
              <a:ext cx="3241675" cy="3312992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522536" y="2027238"/>
              <a:ext cx="2525714" cy="2476615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97" r="45070" b="24203"/>
          <a:stretch/>
        </p:blipFill>
        <p:spPr bwMode="auto">
          <a:xfrm>
            <a:off x="5680202" y="1993038"/>
            <a:ext cx="4958049" cy="347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0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2" descr="data:image/png;base64,iVBORw0KGgoAAAANSUhEUgAAADgAAAA4CAMAAACfWMssAAAAulBMVEX///9ChfT7vAXqQzU8gvT7ugD7tgAoevP7uADx9f44gPSJrvczfvRsu38zqFKPyZzqPzDoJQp1ovbpOSnb5fzD1fu/0frO3Pvs8v5akvWuxvmRs/i4zfrn8+lMr2QZokNkmPVluHjzpqHtaF/sXlTwh4H63dut17b86OelwPnrTED509H3xcPpLxzub2bympXveHDsV0z98vH2urb95bf803z93Jr+9ub+7tL81on7wzn8yFH94Kb+6cON3xXcAAABWUlEQVRIie3Ta2+CMBSA4VMoFLEitynIJuqmc25ON69T9///1kAIFmRIjVmyhPcjzZMeCgWoqvq32Xetdo1bOXVKKKXEbfG5DsHoGKYuz64eQUkYOxz7ISaMyrpayiGkemUHVdMQ0ZKviVEW3jOrD12/ke8ckoW4zix3Nc1v5sI2PYM9ZtnXNK1fFrrh88Hj03AE0PA1/zkX2uejmgBj3dJ1yxgANPv5DuAMqi8AE10MM15/QWFm9liJDW/ToxP19wKYnTU8m5klxrIAgpn+A4jDQLEIgssOS8KblYw6L4TQSz4JJtGN/Ii2NEbFEDqYqhhjlZjxpfqcTK3gcywuuKC2Z5r1DnMXF8P5bHzZ3bDlarXe8LOtpEiSIn9xO1kSwhReuYucIMh8027k2AkS35ZLJYH7v4GnUZU1F4T9lYcDGymS8oHPBXInK0FLXhe0Pay/r2BVVbftB39VFqzx21XkAAAAAElFTkSuQmCC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" descr="data:image/png;base64,iVBORw0KGgoAAAANSUhEUgAAADgAAAA4CAMAAACfWMssAAAAulBMVEX///9ChfT7vAXqQzU8gvT7ugD7tgAoevP7uADx9f44gPSJrvczfvRsu38zqFKPyZzqPzDoJQp1ovbpOSnb5fzD1fu/0frO3Pvs8v5akvWuxvmRs/i4zfrn8+lMr2QZokNkmPVluHjzpqHtaF/sXlTwh4H63dut17b86OelwPnrTED509H3xcPpLxzub2bympXveHDsV0z98vH2urb95bf803z93Jr+9ub+7tL81on7wzn8yFH94Kb+6cON3xXcAAABWUlEQVRIie3Ta2+CMBSA4VMoFLEitynIJuqmc25ON69T9///1kAIFmRIjVmyhPcjzZMeCgWoqvq32Xetdo1bOXVKKKXEbfG5DsHoGKYuz64eQUkYOxz7ISaMyrpayiGkemUHVdMQ0ZKviVEW3jOrD12/ke8ckoW4zix3Nc1v5sI2PYM9ZtnXNK1fFrrh88Hj03AE0PA1/zkX2uejmgBj3dJ1yxgANPv5DuAMqi8AE10MM15/QWFm9liJDW/ToxP19wKYnTU8m5klxrIAgpn+A4jDQLEIgssOS8KblYw6L4TQSz4JJtGN/Ii2NEbFEDqYqhhjlZjxpfqcTK3gcywuuKC2Z5r1DnMXF8P5bHzZ3bDlarXe8LOtpEiSIn9xO1kSwhReuYucIMh8027k2AkS35ZLJYH7v4GnUZU1F4T9lYcDGymS8oHPBXInK0FLXhe0Pay/r2BVVbftB39VFqzx21XkAAAAAElFTkSuQmCC"/>
          <p:cNvSpPr>
            <a:spLocks noChangeAspect="1" noChangeArrowheads="1"/>
          </p:cNvSpPr>
          <p:nvPr/>
        </p:nvSpPr>
        <p:spPr bwMode="auto">
          <a:xfrm>
            <a:off x="23018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https://play-lh.googleusercontent.com/ORzWxi-sIo_hCgSa6uzVvBUE4osKUqRVzHnniUUxA2WXD7BnZ95BNVpWFLUTKRyJRd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19121" r="7066" b="15157"/>
          <a:stretch/>
        </p:blipFill>
        <p:spPr bwMode="auto">
          <a:xfrm>
            <a:off x="5004811" y="1626109"/>
            <a:ext cx="2063596" cy="17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8" descr="i.namu.wiki/i/6KsQvTdM8NgzIjMGmzILmLnJWDrmoOWTpX8a..."/>
          <p:cNvSpPr>
            <a:spLocks noChangeAspect="1" noChangeArrowheads="1"/>
          </p:cNvSpPr>
          <p:nvPr/>
        </p:nvSpPr>
        <p:spPr bwMode="auto">
          <a:xfrm>
            <a:off x="24542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10" descr="i.namu.wiki/i/6KsQvTdM8NgzIjMGmzILmLnJWDrmoOWTpX8a..."/>
          <p:cNvSpPr>
            <a:spLocks noChangeAspect="1" noChangeArrowheads="1"/>
          </p:cNvSpPr>
          <p:nvPr/>
        </p:nvSpPr>
        <p:spPr bwMode="auto">
          <a:xfrm>
            <a:off x="26066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12" descr="Siri - 나무위키"/>
          <p:cNvSpPr>
            <a:spLocks noChangeAspect="1" noChangeArrowheads="1"/>
          </p:cNvSpPr>
          <p:nvPr/>
        </p:nvSpPr>
        <p:spPr bwMode="auto">
          <a:xfrm>
            <a:off x="27590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4" descr="Siri - 나무위키"/>
          <p:cNvSpPr>
            <a:spLocks noChangeAspect="1" noChangeArrowheads="1"/>
          </p:cNvSpPr>
          <p:nvPr/>
        </p:nvSpPr>
        <p:spPr bwMode="auto">
          <a:xfrm>
            <a:off x="29114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4" name="Picture 16" descr="Siri - Apple (KR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4" t="16879" r="32972" b="18863"/>
          <a:stretch/>
        </p:blipFill>
        <p:spPr bwMode="auto">
          <a:xfrm>
            <a:off x="1973589" y="1626109"/>
            <a:ext cx="1716088" cy="17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775061" y="2258090"/>
            <a:ext cx="1078444" cy="548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2279047" y="3423092"/>
            <a:ext cx="109687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err="1" smtClean="0">
                <a:latin typeface="a옛날사진관4" pitchFamily="18" charset="-127"/>
                <a:ea typeface="a옛날사진관4" pitchFamily="18" charset="-127"/>
              </a:rPr>
              <a:t>Siri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4859217" y="3398410"/>
            <a:ext cx="2325338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Google  Assistant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7190001" y="2244844"/>
            <a:ext cx="1033808" cy="548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248423" y="2820658"/>
            <a:ext cx="0" cy="14610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663363" y="2820658"/>
            <a:ext cx="0" cy="147557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19" descr="단축어 사용 설명서 - Apple 지원 (KR)"/>
          <p:cNvSpPr>
            <a:spLocks noChangeAspect="1" noChangeArrowheads="1"/>
          </p:cNvSpPr>
          <p:nvPr/>
        </p:nvSpPr>
        <p:spPr bwMode="auto">
          <a:xfrm>
            <a:off x="30638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9" name="Picture 21" descr="단축어 사용 설명서 - Apple 지원 (KR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34" y="4386037"/>
            <a:ext cx="1449161" cy="144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521075" y="5835198"/>
            <a:ext cx="1329211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shortcuts</a:t>
            </a:r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2071" name="Picture 23" descr="Brand guidelines - IFTT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t="32523" r="56903" b="24054"/>
          <a:stretch/>
        </p:blipFill>
        <p:spPr bwMode="auto">
          <a:xfrm>
            <a:off x="6466877" y="4400551"/>
            <a:ext cx="2487094" cy="13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7232795" y="5675087"/>
            <a:ext cx="861133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IFTTT</a:t>
            </a:r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49" name="AutoShape 25" descr="Arduino - 나무위키"/>
          <p:cNvSpPr>
            <a:spLocks noChangeAspect="1" noChangeArrowheads="1"/>
          </p:cNvSpPr>
          <p:nvPr/>
        </p:nvSpPr>
        <p:spPr bwMode="auto">
          <a:xfrm>
            <a:off x="3216275" y="2903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AutoShape 27" descr="Arduino - 나무위키"/>
          <p:cNvSpPr>
            <a:spLocks noChangeAspect="1" noChangeArrowheads="1"/>
          </p:cNvSpPr>
          <p:nvPr/>
        </p:nvSpPr>
        <p:spPr bwMode="auto">
          <a:xfrm>
            <a:off x="3368675" y="3055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AutoShape 29" descr="Arduino - 나무위키"/>
          <p:cNvSpPr>
            <a:spLocks noChangeAspect="1" noChangeArrowheads="1"/>
          </p:cNvSpPr>
          <p:nvPr/>
        </p:nvSpPr>
        <p:spPr bwMode="auto">
          <a:xfrm>
            <a:off x="3521075" y="3208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AutoShape 31" descr="Arduino - 나무위키"/>
          <p:cNvSpPr>
            <a:spLocks noChangeAspect="1" noChangeArrowheads="1"/>
          </p:cNvSpPr>
          <p:nvPr/>
        </p:nvSpPr>
        <p:spPr bwMode="auto">
          <a:xfrm>
            <a:off x="3673475" y="3360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AutoShape 33" descr="Arduino - 나무위키"/>
          <p:cNvSpPr>
            <a:spLocks noChangeAspect="1" noChangeArrowheads="1"/>
          </p:cNvSpPr>
          <p:nvPr/>
        </p:nvSpPr>
        <p:spPr bwMode="auto">
          <a:xfrm>
            <a:off x="3825875" y="3513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AutoShape 35" descr="Arduino - 나무위키"/>
          <p:cNvSpPr>
            <a:spLocks noChangeAspect="1" noChangeArrowheads="1"/>
          </p:cNvSpPr>
          <p:nvPr/>
        </p:nvSpPr>
        <p:spPr bwMode="auto">
          <a:xfrm>
            <a:off x="3978275" y="3665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5" name="Picture 37" descr="아두이노(Arduino)을 이용할 때 쓸만한 정보들 모음 Ver.1 : 네이버 블로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520" y="1589187"/>
            <a:ext cx="1865088" cy="18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2"/>
          <p:cNvSpPr>
            <a:spLocks noChangeArrowheads="1"/>
          </p:cNvSpPr>
          <p:nvPr/>
        </p:nvSpPr>
        <p:spPr bwMode="auto">
          <a:xfrm>
            <a:off x="8768803" y="3487608"/>
            <a:ext cx="1354521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err="1" smtClean="0">
                <a:latin typeface="a옛날사진관4" pitchFamily="18" charset="-127"/>
                <a:ea typeface="a옛날사진관4" pitchFamily="18" charset="-127"/>
              </a:rPr>
              <a:t>Arduino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97339" y="1830838"/>
            <a:ext cx="3495665" cy="37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3"/>
          <a:stretch/>
        </p:blipFill>
        <p:spPr bwMode="auto">
          <a:xfrm>
            <a:off x="6196017" y="1822224"/>
            <a:ext cx="3495665" cy="37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6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544</Words>
  <Application>Microsoft Office PowerPoint</Application>
  <PresentationFormat>사용자 지정</PresentationFormat>
  <Paragraphs>78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a옛날사진관4</vt:lpstr>
      <vt:lpstr>G마켓 산스 Bold</vt:lpstr>
      <vt:lpstr>맑은 고딕</vt:lpstr>
      <vt:lpstr>미원체</vt:lpstr>
      <vt:lpstr>a옛날사진관3</vt:lpstr>
      <vt:lpstr>a옛날사진관2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이민정</dc:creator>
  <cp:lastModifiedBy>user</cp:lastModifiedBy>
  <cp:revision>135</cp:revision>
  <dcterms:created xsi:type="dcterms:W3CDTF">2021-05-29T05:36:36Z</dcterms:created>
  <dcterms:modified xsi:type="dcterms:W3CDTF">2023-12-12T17:47:09Z</dcterms:modified>
</cp:coreProperties>
</file>